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11560" y="2662793"/>
            <a:ext cx="813690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маленькой удачи начинается большой успех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7" y="1196752"/>
            <a:ext cx="54006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Девиз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771800" y="1772814"/>
          <a:ext cx="3528392" cy="2946140"/>
        </p:xfrm>
        <a:graphic>
          <a:graphicData uri="http://schemas.openxmlformats.org/drawingml/2006/table">
            <a:tbl>
              <a:tblPr/>
              <a:tblGrid>
                <a:gridCol w="652587"/>
                <a:gridCol w="2875805"/>
              </a:tblGrid>
              <a:tr h="58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(3;-4)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(14;- 9)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√7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90 гр.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47664" y="804175"/>
            <a:ext cx="56166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Ответы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849694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120"/>
          <p:cNvSpPr/>
          <p:nvPr/>
        </p:nvSpPr>
        <p:spPr>
          <a:xfrm>
            <a:off x="3275856" y="836712"/>
            <a:ext cx="3672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Проверь себя. </a:t>
            </a:r>
            <a:endParaRPr lang="ru-RU" sz="3200" dirty="0"/>
          </a:p>
        </p:txBody>
      </p:sp>
      <p:graphicFrame>
        <p:nvGraphicFramePr>
          <p:cNvPr id="122" name="Таблица 121"/>
          <p:cNvGraphicFramePr>
            <a:graphicFrameLocks noGrp="1"/>
          </p:cNvGraphicFramePr>
          <p:nvPr/>
        </p:nvGraphicFramePr>
        <p:xfrm>
          <a:off x="2627784" y="2492896"/>
          <a:ext cx="4680519" cy="1296144"/>
        </p:xfrm>
        <a:graphic>
          <a:graphicData uri="http://schemas.openxmlformats.org/drawingml/2006/table">
            <a:tbl>
              <a:tblPr/>
              <a:tblGrid>
                <a:gridCol w="773781"/>
                <a:gridCol w="975539"/>
                <a:gridCol w="812756"/>
                <a:gridCol w="653415"/>
                <a:gridCol w="811613"/>
                <a:gridCol w="653415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>
                          <a:latin typeface="Times New Roman"/>
                          <a:ea typeface="Times New Roman"/>
                          <a:cs typeface="Times New Roman"/>
                        </a:rPr>
                        <a:t>0,96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-17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-5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-8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3475" algn="l"/>
                        </a:tabLs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755576" y="2158871"/>
            <a:ext cx="77048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Итоги урока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113347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 нового узнали на</a:t>
            </a:r>
            <a:r>
              <a:rPr lang="ru-RU" sz="3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уроке?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1133475" algn="l"/>
              </a:tabLst>
            </a:pPr>
            <a:r>
              <a:rPr lang="ru-RU" sz="3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Достигнуты ли цели урока?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39553" y="203311"/>
            <a:ext cx="808394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Рефлексия.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Назовите  три момента в процессе урока, которые можно назвать успешными для вас  и предложите одно действие, которое улучшит  работу на следующем уроке.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187624" y="1476653"/>
            <a:ext cx="705678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задание. П.107,108. № 1044(в),1047(а). Узнать, где </a:t>
            </a:r>
            <a:r>
              <a:rPr kumimoji="0" lang="ru-RU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применяется скалярное</a:t>
            </a:r>
            <a:r>
              <a:rPr kumimoji="0" lang="ru-RU" sz="32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произведение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51</TotalTime>
  <Words>87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13</cp:revision>
  <dcterms:created xsi:type="dcterms:W3CDTF">2016-09-27T18:07:39Z</dcterms:created>
  <dcterms:modified xsi:type="dcterms:W3CDTF">2016-09-28T10:06:53Z</dcterms:modified>
</cp:coreProperties>
</file>